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69" r:id="rId2"/>
    <p:sldId id="271" r:id="rId3"/>
    <p:sldId id="272" r:id="rId4"/>
    <p:sldId id="273" r:id="rId5"/>
    <p:sldId id="278" r:id="rId6"/>
    <p:sldId id="275" r:id="rId7"/>
    <p:sldId id="274" r:id="rId8"/>
    <p:sldId id="283" r:id="rId9"/>
    <p:sldId id="279" r:id="rId10"/>
    <p:sldId id="280" r:id="rId11"/>
    <p:sldId id="282" r:id="rId12"/>
    <p:sldId id="281" r:id="rId13"/>
    <p:sldId id="284" r:id="rId14"/>
    <p:sldId id="276" r:id="rId15"/>
  </p:sldIdLst>
  <p:sldSz cx="9144000" cy="5143500" type="screen16x9"/>
  <p:notesSz cx="6858000" cy="9144000"/>
  <p:embeddedFontLst>
    <p:embeddedFont>
      <p:font typeface="Amatic SC" panose="020B0604020202020204" charset="-79"/>
      <p:regular r:id="rId17"/>
      <p:bold r:id="rId18"/>
    </p:embeddedFont>
    <p:embeddedFont>
      <p:font typeface="Source Code Pr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9F9F9"/>
    <a:srgbClr val="FFFF53"/>
    <a:srgbClr val="D1D1D1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0" autoAdjust="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https://divyagodayal.github.io/2018/07/04/A-twisted-tale-of-Binary-Search-49f5ac01e83d/</a:t>
            </a:r>
          </a:p>
        </p:txBody>
      </p:sp>
    </p:spTree>
    <p:extLst>
      <p:ext uri="{BB962C8B-B14F-4D97-AF65-F5344CB8AC3E}">
        <p14:creationId xmlns:p14="http://schemas.microsoft.com/office/powerpoint/2010/main" val="2131770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: https://i.pinimg.com/originals/fa/3d/30/fa3d30b23579b132f39999f093d3f7c7.jpg</a:t>
            </a:r>
          </a:p>
        </p:txBody>
      </p:sp>
    </p:spTree>
    <p:extLst>
      <p:ext uri="{BB962C8B-B14F-4D97-AF65-F5344CB8AC3E}">
        <p14:creationId xmlns:p14="http://schemas.microsoft.com/office/powerpoint/2010/main" val="390935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https://kahanelaw.com/wp-content/uploads/2018/06/DIRECTIONS.jpg</a:t>
            </a:r>
          </a:p>
        </p:txBody>
      </p:sp>
    </p:spTree>
    <p:extLst>
      <p:ext uri="{BB962C8B-B14F-4D97-AF65-F5344CB8AC3E}">
        <p14:creationId xmlns:p14="http://schemas.microsoft.com/office/powerpoint/2010/main" val="298865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BFF203-57D9-40F1-B772-6B2CBD7D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" y="0"/>
            <a:ext cx="9130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6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DC01-1006-4873-8E62-022504F0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C0A5-68EF-4B2D-9C08-08EE64A1A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lose up of a street sign on a pole&#10;&#10;Description automatically generated">
            <a:extLst>
              <a:ext uri="{FF2B5EF4-FFF2-40B4-BE49-F238E27FC236}">
                <a16:creationId xmlns:a16="http://schemas.microsoft.com/office/drawing/2014/main" id="{02373AE0-7164-439C-96BB-BF0E1024F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99" y="824237"/>
            <a:ext cx="7836380" cy="34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676D-F7ED-4469-9BF7-73CC99C4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D32E4-4E09-4C64-BCE8-98DFA6502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tore filled with lots of different types of food&#10;&#10;Description automatically generated">
            <a:extLst>
              <a:ext uri="{FF2B5EF4-FFF2-40B4-BE49-F238E27FC236}">
                <a16:creationId xmlns:a16="http://schemas.microsoft.com/office/drawing/2014/main" id="{70E388F3-1B99-44DC-9CF6-096E35E06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51" y="574625"/>
            <a:ext cx="5869823" cy="41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27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AD4F-2A0B-4930-B61B-226DFCAE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7271A-A1AB-4980-BC3D-56594CBEF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ake, indoor, birthday, table&#10;&#10;Description automatically generated">
            <a:extLst>
              <a:ext uri="{FF2B5EF4-FFF2-40B4-BE49-F238E27FC236}">
                <a16:creationId xmlns:a16="http://schemas.microsoft.com/office/drawing/2014/main" id="{931EAD53-595B-4CE5-A81E-17821AA8B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604837"/>
            <a:ext cx="59055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73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73A4-317A-4A75-94B5-67F5C44A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490A0-25F8-4A0E-B9F5-94C03B00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8C6D8-5A9E-4C7F-9046-F8BCCE676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58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323A-C14F-49EC-AF10-6E635BDF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CF758-3362-4B42-AED2-ED564998A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0C7C4-BDCF-4E76-9605-0504EE35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5" y="0"/>
            <a:ext cx="90737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5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437F39-33A7-4E68-B3BE-0834043F5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" y="0"/>
            <a:ext cx="91059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8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A6844C-8F91-4303-8390-9750B85F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" y="0"/>
            <a:ext cx="91382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8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39FC-34A9-409B-BBA3-BA50A9F4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062FD-F93E-4DDB-A9DC-473B0C072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B3CB9-114F-4F80-9C63-07AC8DF1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" y="0"/>
            <a:ext cx="90712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0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FC3C-73B0-4FA3-874E-DAE9DE03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ACF10-943E-4350-B3CE-7AEB87555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6420144-8DB0-424E-9E22-83D86FDE7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5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C7C8A-FDB9-48B6-B4B1-BB5B7F93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1B0E5-CC45-4E36-A1B1-AE74F131B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45D5B-12FB-4792-B966-0B4F01A8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"/>
            <a:ext cx="9144000" cy="514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8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640B-705B-4FB2-97A7-BE586142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9D714-4166-44B5-8677-1E26D1896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2A053-4446-4963-980D-89160F72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" y="0"/>
            <a:ext cx="91363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6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E7874-52AF-4894-9252-457BB101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D07D9-33D4-43EF-B254-50484D1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A1CC3-51BD-4974-A069-E5DCA7CA2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A2D3-8C0F-498E-9D1F-77FB5DE5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AFAC3-659E-4A27-85EB-6EB7878BD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F7C62006-AD25-4806-8052-6C7FEDC2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55" y="574625"/>
            <a:ext cx="6323734" cy="421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58628"/>
      </p:ext>
    </p:extLst>
  </p:cSld>
  <p:clrMapOvr>
    <a:masterClrMapping/>
  </p:clrMapOvr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54</Words>
  <Application>Microsoft Office PowerPoint</Application>
  <PresentationFormat>On-screen Show (16:9)</PresentationFormat>
  <Paragraphs>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Amatic SC</vt:lpstr>
      <vt:lpstr>Source Code Pro</vt:lpstr>
      <vt:lpstr>Beach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Shane Sheridan</dc:creator>
  <cp:lastModifiedBy>Shane Sheridan</cp:lastModifiedBy>
  <cp:revision>29</cp:revision>
  <dcterms:modified xsi:type="dcterms:W3CDTF">2020-05-30T16:10:34Z</dcterms:modified>
</cp:coreProperties>
</file>